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8" r:id="rId6"/>
    <p:sldId id="287" r:id="rId7"/>
    <p:sldId id="281" r:id="rId8"/>
    <p:sldId id="289" r:id="rId9"/>
    <p:sldId id="290" r:id="rId10"/>
    <p:sldId id="291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595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7A548B-1AC5-4384-A8A9-2956134B809D}" type="datetime1">
              <a:rPr lang="ru-RU" smtClean="0"/>
              <a:t>13.10.2025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8A06BE-7519-4B21-9E1D-AE6D6E69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AE8F-FB01-4F97-85F4-39880E0AF313}" type="datetime1">
              <a:rPr lang="ru-RU" smtClean="0"/>
              <a:pPr/>
              <a:t>13.10.2025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9B2C62-FE30-453D-946B-754E9E42C84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Междустрочный</a:t>
            </a:r>
            <a:r>
              <a:rPr lang="ru-RU" dirty="0"/>
              <a:t> интервал + номера страниц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9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6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0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700" y="5078187"/>
            <a:ext cx="3222058" cy="9646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Рисунок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98B1AD-F79A-468B-A3DD-1B1E99031AC8}" type="datetime1">
              <a:rPr lang="ru-RU" smtClean="0"/>
              <a:t>13.10.2025</a:t>
            </a:fld>
            <a:endParaRPr lang="ru-RU" dirty="0"/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/>
              <a:t>Заголовок слайда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1065627-8B18-4CF3-B0D7-7C84D98D6BB5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Текст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813" y="5067300"/>
            <a:ext cx="3913187" cy="1319213"/>
          </a:xfrm>
        </p:spPr>
        <p:txBody>
          <a:bodyPr rtlCol="0"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1701F81-F902-4554-8320-3CF457976334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8050" y="2000250"/>
            <a:ext cx="4667250" cy="339883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Дата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CF0316-E726-4AFC-A72F-4114753F7CD6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36" name="Номер слайда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5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B585B7-1DAD-4382-9AD8-79320F6119B1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02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Щелкните, чтобы изменить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графи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3C5CFD7-6E8C-4329-80EA-39C9D8F85C48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179787-88E9-49B6-B3D5-A23F5747F2C5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rtlCol="0"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F205536-CA8F-4B07-8025-8173118AC95E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Рисунок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Рисунок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Рисунок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863E3B-BC9B-4D1D-91C8-CB38CFB345F9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sz="1600" noProof="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Образец текста</a:t>
            </a:r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265AB9B-4D6C-400A-B641-CCFA2520DE7E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3C7A04-4CD6-4A30-895F-D2A8EC215C72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4" y="2307779"/>
            <a:ext cx="5830956" cy="224244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Особенности воспитания ребенка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6F98B6-7515-40F7-9E3D-9B0C70174F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1423" b="11423"/>
          <a:stretch>
            <a:fillRect/>
          </a:stretch>
        </p:blipFill>
        <p:spPr>
          <a:xfrm>
            <a:off x="6221413" y="565942"/>
            <a:ext cx="4941887" cy="5726113"/>
          </a:xfr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/>
              <a:t>01</a:t>
            </a: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17" y="2854520"/>
            <a:ext cx="4678680" cy="1340615"/>
          </a:xfrm>
        </p:spPr>
        <p:txBody>
          <a:bodyPr rtlCol="0"/>
          <a:lstStyle/>
          <a:p>
            <a:pPr rtl="0"/>
            <a:r>
              <a:rPr lang="ru-RU" dirty="0"/>
              <a:t>Создание доверительных отношений между родителями и ребёнком.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4291469"/>
            <a:ext cx="3924300" cy="43910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4" name="Дата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E682AE9B-0595-4030-AA7C-296A1CA15BB4}" type="datetime1">
              <a:rPr lang="ru-RU" smtClean="0"/>
              <a:t>13.10.2025</a:t>
            </a:fld>
            <a:endParaRPr lang="ru-RU"/>
          </a:p>
        </p:txBody>
      </p:sp>
      <p:sp>
        <p:nvSpPr>
          <p:cNvPr id="35" name="Номер слайда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2AB73F-450E-47DD-BCBC-06CE505CFF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9938" r="9938"/>
          <a:stretch>
            <a:fillRect/>
          </a:stretch>
        </p:blipFill>
        <p:spPr/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8A4D85-CF86-49C3-A6BD-3CC2C93026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11047" b="11047"/>
          <a:stretch>
            <a:fillRect/>
          </a:stretch>
        </p:blipFill>
        <p:spPr/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B09C23-24DE-4ADF-AAF3-7AC3123F6D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t="6162" b="6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129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BB74BB8A-7BAA-4A6E-9CC4-CB382C68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497" y="505044"/>
            <a:ext cx="2378075" cy="1111250"/>
          </a:xfrm>
        </p:spPr>
        <p:txBody>
          <a:bodyPr rtlCol="0"/>
          <a:lstStyle/>
          <a:p>
            <a:pPr rtl="0"/>
            <a:r>
              <a:rPr lang="ru-RU" dirty="0"/>
              <a:t>02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055465-EA9F-436E-A0C3-64912E06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3101340"/>
            <a:ext cx="7156174" cy="65532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Установка границ и правил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FD1C89-2324-4702-A7E9-53D11F904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331" y="92766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1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70039366-CC4B-45CC-9139-66129D35D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28" y="597810"/>
            <a:ext cx="2378075" cy="1111250"/>
          </a:xfrm>
        </p:spPr>
        <p:txBody>
          <a:bodyPr rtlCol="0"/>
          <a:lstStyle/>
          <a:p>
            <a:pPr rtl="0"/>
            <a:r>
              <a:rPr lang="ru-RU" dirty="0"/>
              <a:t>03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4C1777-B62D-468E-BE34-64A07CED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6" y="1967131"/>
            <a:ext cx="4993662" cy="3702880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Установление безопасной и надежной привязанности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0508A-AD88-4DD5-947A-CE9FD897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500" y="450803"/>
            <a:ext cx="3977272" cy="59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3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7EB25040-5651-4C75-B714-08A8030D3B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04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8AD264-C7D0-4D29-9E6A-EF01F8F799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F1B585B7-1DAD-4382-9AD8-79320F6119B1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B1CDF4C-B667-4D57-BD76-684A2AEF5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42AD060-5885-47DE-AABE-07635E8D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17" y="2885692"/>
            <a:ext cx="3935647" cy="1340615"/>
          </a:xfrm>
        </p:spPr>
        <p:txBody>
          <a:bodyPr/>
          <a:lstStyle/>
          <a:p>
            <a:r>
              <a:rPr lang="ru-RU" dirty="0"/>
              <a:t>Развитие самостоятельности и автономии.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A77FA1-453D-4BB5-B87B-127C0E0B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74" y="685800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9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F6FCB1-9C84-4B37-BCB4-29F836C290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2F179787-88E9-49B6-B3D5-A23F5747F2C5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E03A18-ECCD-44F9-93FE-DFD1CEBC8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6</a:t>
            </a:fld>
            <a:endParaRPr lang="ru-RU" noProof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5D6069-BC0B-442B-B34B-48072C5FD0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5161" b="31053"/>
          <a:stretch/>
        </p:blipFill>
        <p:spPr>
          <a:xfrm>
            <a:off x="2570921" y="1736953"/>
            <a:ext cx="6467061" cy="4830661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0793FA1-32AD-42DA-B770-C47EBF69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865" y="290386"/>
            <a:ext cx="9883135" cy="2237467"/>
          </a:xfrm>
        </p:spPr>
        <p:txBody>
          <a:bodyPr>
            <a:normAutofit/>
          </a:bodyPr>
          <a:lstStyle/>
          <a:p>
            <a:r>
              <a:rPr lang="ru-RU" sz="4400" dirty="0"/>
              <a:t>Эмоциональное развитие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FB879-2339-4765-9A32-2B334E3B7BBD}"/>
              </a:ext>
            </a:extLst>
          </p:cNvPr>
          <p:cNvSpPr txBox="1"/>
          <p:nvPr/>
        </p:nvSpPr>
        <p:spPr>
          <a:xfrm>
            <a:off x="287127" y="110450"/>
            <a:ext cx="34985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40359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4C7D48-835C-4682-8C55-E6618B1443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fld id="{91065627-8B18-4CF3-B0D7-7C84D98D6BB5}" type="datetime1">
              <a:rPr lang="ru-RU" noProof="0" smtClean="0"/>
              <a:t>13.10.2025</a:t>
            </a:fld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2E9D7A7-427D-4538-8DC0-A1C824F82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3A7E042-000C-416F-93EF-D15A8776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127" y="414478"/>
            <a:ext cx="10156826" cy="1369591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4FFDB2-E5E7-438F-A369-C8E47B268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" t="35263" r="-455" b="31156"/>
          <a:stretch/>
        </p:blipFill>
        <p:spPr>
          <a:xfrm>
            <a:off x="2689127" y="2119074"/>
            <a:ext cx="6129198" cy="45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69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276_TF16411245_Win32" id="{D9D7E3F3-D6BF-47D8-81CC-DF52EA9D1F27}" vid="{FC9FDDB7-8750-4770-BCD6-FB78CEC3301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76319-4513-485C-AD3A-E56C39927A38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минималистичных цветах</Template>
  <TotalTime>37</TotalTime>
  <Words>50</Words>
  <Application>Microsoft Office PowerPoint</Application>
  <PresentationFormat>Широкоэкранный</PresentationFormat>
  <Paragraphs>25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Biome Light</vt:lpstr>
      <vt:lpstr>Calibri</vt:lpstr>
      <vt:lpstr>Тема Office</vt:lpstr>
      <vt:lpstr>Особенности воспитания ребенка</vt:lpstr>
      <vt:lpstr>Создание доверительных отношений между родителями и ребёнком. </vt:lpstr>
      <vt:lpstr>Установка границ и правил</vt:lpstr>
      <vt:lpstr>Установление безопасной и надежной привязанности</vt:lpstr>
      <vt:lpstr>Развитие самостоятельности и автономии. </vt:lpstr>
      <vt:lpstr>Эмоциональное развитие 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воспитания ребенка</dc:title>
  <dc:creator>Samsung</dc:creator>
  <cp:lastModifiedBy>Samsung</cp:lastModifiedBy>
  <cp:revision>5</cp:revision>
  <dcterms:created xsi:type="dcterms:W3CDTF">2025-10-13T11:54:09Z</dcterms:created>
  <dcterms:modified xsi:type="dcterms:W3CDTF">2025-10-13T12:31:42Z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